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80" r:id="rId10"/>
    <p:sldId id="278" r:id="rId11"/>
    <p:sldId id="273" r:id="rId12"/>
    <p:sldId id="274" r:id="rId13"/>
    <p:sldId id="275" r:id="rId14"/>
    <p:sldId id="276" r:id="rId15"/>
    <p:sldId id="277" r:id="rId1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329C50"/>
    <a:srgbClr val="FFB0A9"/>
    <a:srgbClr val="FFE04A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512" y="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5D1A0-A936-5944-AF4F-5CD5E5448FB3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42C6E-2FD3-0E43-A6E3-10CB7BDB4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1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9187" y="456989"/>
            <a:ext cx="1922621" cy="97262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833" y="456989"/>
            <a:ext cx="5603716" cy="97262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6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7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832" y="2659169"/>
            <a:ext cx="3763169" cy="75241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640" y="2659169"/>
            <a:ext cx="3763170" cy="75241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0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4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7"/>
            <a:ext cx="5622926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7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5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DE0D-38CF-314F-9615-F00153CD32F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40491-7E5B-304B-BE83-08F6316E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0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2"/>
            <a:ext cx="10058400" cy="7767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460" y="2600696"/>
            <a:ext cx="3969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Conversation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273" y="3524026"/>
            <a:ext cx="3669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What is my voice level during this activity?</a:t>
            </a:r>
          </a:p>
        </p:txBody>
      </p:sp>
    </p:spTree>
    <p:extLst>
      <p:ext uri="{BB962C8B-B14F-4D97-AF65-F5344CB8AC3E}">
        <p14:creationId xmlns:p14="http://schemas.microsoft.com/office/powerpoint/2010/main" val="4767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2"/>
            <a:ext cx="10058400" cy="7767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621" y="2766951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Help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272" y="3641242"/>
            <a:ext cx="366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How do I ask for help?</a:t>
            </a:r>
          </a:p>
        </p:txBody>
      </p:sp>
    </p:spTree>
    <p:extLst>
      <p:ext uri="{BB962C8B-B14F-4D97-AF65-F5344CB8AC3E}">
        <p14:creationId xmlns:p14="http://schemas.microsoft.com/office/powerpoint/2010/main" val="381930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2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2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2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2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5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9" y="0"/>
            <a:ext cx="1006497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" y="11618"/>
            <a:ext cx="10031660" cy="77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5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0" cy="77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1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886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8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4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18</Words>
  <Application>Microsoft Office PowerPoint</Application>
  <PresentationFormat>Custom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Polk</dc:creator>
  <cp:lastModifiedBy>mherrera_28@aol.com</cp:lastModifiedBy>
  <cp:revision>22</cp:revision>
  <cp:lastPrinted>2013-08-14T02:09:51Z</cp:lastPrinted>
  <dcterms:created xsi:type="dcterms:W3CDTF">2013-08-13T21:56:57Z</dcterms:created>
  <dcterms:modified xsi:type="dcterms:W3CDTF">2020-07-30T05:23:27Z</dcterms:modified>
</cp:coreProperties>
</file>